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28139-55A0-7CB7-14F8-8EB2A93F0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A404C7-76F8-BA74-AD80-0E3475C33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567E05-CDD5-AB11-CDA9-8559F30F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B938E0-8C9F-83F7-202B-801421E6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1AE38D-EBA4-E437-6133-6ADF5F7E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76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A805A3-E05C-3317-089B-91386B6B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C0C5B5-5748-1BF7-921E-AF8CCBBB7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84CD8-F59E-807D-1596-57979448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5FB3D7-9E0D-F2D9-AD12-D4BF7B64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8475F6-A4F6-BC58-CB05-03FE5928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79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84EBB0-03FC-E016-4614-E0D5EEB9B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83F7FE-DE85-4284-4D6E-28E33E811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D84A19-9C31-875B-DB36-DBC4D33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5F1F7E-2588-19CE-A98A-2E5BE1E7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D9484A-B3DC-75F8-4FDB-55D62CB5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6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2A41B0-B9D1-7BF6-8150-6B5F62DF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ADF749-F190-2FAE-B99A-8024BE2F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65C807-7C3A-59A0-5E23-E025E32F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1EF228-FCC8-417F-030D-D687FDE3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FD96DF-C074-13BE-DA83-4700C783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53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AADA9-0222-E6DA-A7E6-8312DD7C9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133B82-9B97-AA26-EC36-34A2BC721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ACAA08-902F-4B7B-6CDE-A56EEF87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E2492A-824B-7459-004F-DBA146F8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CF1A4D-6FFD-5C59-90BE-8A707B26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37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A4020F-DDEB-E14B-5CD7-54D715A7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A9E1A7-0140-B018-1334-274936208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CB8E57-EA65-0897-2490-4814EFED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402077-9AB0-DA68-9888-78C38FE1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512AEB-4375-F3F4-76D8-2DB9B1A9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B3B6AE-9D36-E321-9295-51AE6458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66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67E86-26FA-1123-4C81-FB5DCC3B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0C71F4-79A9-54C0-5AAA-2A31C60BF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7A42FC-F1A8-C225-1FB6-658096CB4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F25475-44B4-09ED-44BA-D327A596A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5E220FB-6877-8269-3EC7-5DB608975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639D82-B8CE-0B99-BE43-9E9ADEEB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12234D-DE83-9C79-03F4-F247AF04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3BF868-7E50-9FA1-9E8F-1F5A911E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06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6B8194-0F87-1956-2A6D-D90527AF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939EEC-A358-E2CE-021D-417848B3A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875E7F-48B8-20F0-C1BF-825B4563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FA61C8-AC70-D27B-B79F-2F14C298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73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A9B463-2B55-BA19-938E-547B056A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9DA26C-38D8-8DA1-7E91-40A809F8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3E874C-FF56-A9E2-42A0-86A02FF0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2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AE934-5415-4E27-61C6-22DCDD70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BE1D1C-01C1-B509-FE0A-48D6EE85B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116E36-9A3F-00BB-DD77-AEFDD1D7D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1FDF17-718A-A652-AECE-BB6475E2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6ADE20-F6A8-33BA-E559-2E9C9DD0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16ADD3-C9A7-B35E-AB3B-1517FF52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86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61C32-2D84-0FEC-B666-6873B8A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1D9102B-30BB-5D93-9BE2-7ACD6A01B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6926AE-E560-3DA1-5940-8FFE3959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2C40AA-7D42-4F62-2B73-A74A6A6D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3BC84A-67DB-5531-7BA0-C04D9DEB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DD7786-836A-9AAE-B8D8-5D02622A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44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BCDB92-8159-C29A-6117-CABC9271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197211-CC46-7B4C-1109-A78B2CDD9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30D3A3-F5E2-9741-2C5E-16E63AD99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F59BAB-7797-4ABD-9D77-4E3CF61F407F}" type="datetimeFigureOut">
              <a:rPr lang="fr-FR" smtClean="0"/>
              <a:t>29/11/2024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9CE8F3-7149-69DA-E64C-C15A10E63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DD3012-F574-9FDB-DAC4-9E7D49D9E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922FB2-E9D2-4232-B2D0-A5AC25D4B4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36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6ED51F9-7894-DD54-AFF5-DF1C3ED6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67" y="0"/>
            <a:ext cx="8257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2D83D-F57B-A86D-FA6D-3B25A08E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DA7DB7-40A3-F199-BF3B-92BCAC12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4CF387-F8BC-F3A5-0782-5AFD2E3C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45" y="2050025"/>
            <a:ext cx="11130116" cy="36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8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203A2-C711-823C-AA7B-96947AF2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7ED97A3-80D2-913D-A722-23FE398B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80" y="1704636"/>
            <a:ext cx="2469600" cy="37169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6DEA84C-2A36-66A8-79E9-08349D3C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180" y="1698171"/>
            <a:ext cx="2469600" cy="375881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FA27655-B322-D8A9-8202-0E8B78B2C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480" y="1633481"/>
            <a:ext cx="2469600" cy="38592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D53F0C6-CEAD-1028-9265-EDF353047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37" y="1698172"/>
            <a:ext cx="2468073" cy="37313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33A770F-124C-2B8B-1643-3002CE316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826" y="0"/>
            <a:ext cx="1425928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9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764C76-BD38-CA41-F724-4749BCFB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523E9-491C-CACF-E17C-60EC2E48E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5E2F98-F3F9-2B79-F043-2820FD27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6019"/>
            <a:ext cx="3949189" cy="49259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F037CDD-5493-E3B0-FC1F-B86C0CF2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34" y="-174522"/>
            <a:ext cx="4120023" cy="51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EABA3C-2199-79FD-B6AC-2A10FA8E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2820"/>
            <a:ext cx="10515600" cy="4156948"/>
          </a:xfrm>
        </p:spPr>
      </p:pic>
    </p:spTree>
    <p:extLst>
      <p:ext uri="{BB962C8B-B14F-4D97-AF65-F5344CB8AC3E}">
        <p14:creationId xmlns:p14="http://schemas.microsoft.com/office/powerpoint/2010/main" val="184162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94423-182A-C830-D26A-D17C6F88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D659CC-4225-4CA4-AAB4-C33BC560D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658249-4EFF-EFB8-E030-995974EA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415"/>
            <a:ext cx="12192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8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C4CF87-3A0F-7AB1-121D-69E0C5662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B4D874-81C8-B68E-48ED-00CC9BE6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45971"/>
            <a:ext cx="10643419" cy="53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3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CA0E5-AE02-08AF-5F17-5D8E3D6C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9E311-90DF-4F95-28E6-73C13209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961197-B655-6F77-844B-90B2618E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51" y="595313"/>
            <a:ext cx="38671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82B7C-E867-0E42-65A6-B0FF95D6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2B288A-F0B0-F698-FCF7-B3DDF6904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5B00A-0C48-617E-0ACD-78BE8835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21" y="1027906"/>
            <a:ext cx="12192000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3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CA475-A18A-E071-FD9D-D0379928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BB708A-B665-EBAC-D55E-90059CAB4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82316-2F9A-12FE-848C-52380075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300162"/>
            <a:ext cx="11391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2C6FA-2F34-CBF0-89C3-9C08E001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247AA3-E9A2-462E-6E48-4CE0C1BD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F545B2-6A33-A175-CFC9-D35FB8E3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67" y="365125"/>
            <a:ext cx="10707329" cy="42184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E3B30B-0FED-14AF-E72A-0DFB0B1F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7176"/>
            <a:ext cx="12192000" cy="52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503C99D-FBD6-C401-59A9-4AA4B8987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409E0D-343D-9475-2DAA-B12AC037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6" y="365125"/>
            <a:ext cx="4781550" cy="25527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FB9DC9A-A427-8554-31DD-30A53846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996" y="2917825"/>
            <a:ext cx="4533900" cy="3238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96938EC-2B23-0DC8-8364-0A3EF8F42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589" y="2016124"/>
            <a:ext cx="24574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169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4439</TotalTime>
  <Words>0</Words>
  <Application>Microsoft Office PowerPoint</Application>
  <PresentationFormat>Grand écran</PresentationFormat>
  <Paragraphs>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carine chamoin</dc:creator>
  <cp:lastModifiedBy>carine chamoin</cp:lastModifiedBy>
  <cp:revision>4</cp:revision>
  <dcterms:created xsi:type="dcterms:W3CDTF">2024-11-22T15:40:41Z</dcterms:created>
  <dcterms:modified xsi:type="dcterms:W3CDTF">2024-11-29T11:20:59Z</dcterms:modified>
</cp:coreProperties>
</file>